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9" Type="http://schemas.openxmlformats.org/officeDocument/2006/relationships/image" Target="../media/image66.png"/><Relationship Id="rId20" Type="http://schemas.openxmlformats.org/officeDocument/2006/relationships/image" Target="../media/image67.png"/><Relationship Id="rId21" Type="http://schemas.openxmlformats.org/officeDocument/2006/relationships/image" Target="../media/image68.png"/><Relationship Id="rId22" Type="http://schemas.openxmlformats.org/officeDocument/2006/relationships/image" Target="../media/image69.png"/><Relationship Id="rId23" Type="http://schemas.openxmlformats.org/officeDocument/2006/relationships/image" Target="../media/image70.png"/><Relationship Id="rId24" Type="http://schemas.openxmlformats.org/officeDocument/2006/relationships/image" Target="../media/image71.png"/><Relationship Id="rId25" Type="http://schemas.openxmlformats.org/officeDocument/2006/relationships/image" Target="../media/image72.png"/><Relationship Id="rId26" Type="http://schemas.openxmlformats.org/officeDocument/2006/relationships/image" Target="../media/image73.png"/><Relationship Id="rId27" Type="http://schemas.openxmlformats.org/officeDocument/2006/relationships/image" Target="../media/image74.png"/><Relationship Id="rId28" Type="http://schemas.openxmlformats.org/officeDocument/2006/relationships/image" Target="../media/image7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3922028" cy="10285714"/>
            <a:chOff x="0" y="0"/>
            <a:chExt cx="3922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922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8451" y="8978769"/>
            <a:ext cx="2431344" cy="10501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38286" y="9435650"/>
            <a:ext cx="4276057" cy="6149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16092" y="7041857"/>
            <a:ext cx="327736" cy="854062"/>
            <a:chOff x="16916092" y="7041857"/>
            <a:chExt cx="327736" cy="8540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916092" y="7041857"/>
              <a:ext cx="327735" cy="327735"/>
              <a:chOff x="16916092" y="704185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916092" y="704185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916093" y="7568184"/>
              <a:ext cx="327735" cy="327735"/>
              <a:chOff x="16916093" y="7568184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916093" y="7568184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018157" y="3682920"/>
            <a:ext cx="6171429" cy="1807905"/>
            <a:chOff x="8018157" y="3682920"/>
            <a:chExt cx="6171429" cy="1807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8157" y="3682920"/>
              <a:ext cx="6171429" cy="180790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814" y="175295"/>
            <a:ext cx="3000611" cy="13791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96897" y="179104"/>
            <a:ext cx="3146892" cy="5104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37" y="163840"/>
            <a:ext cx="4364463" cy="10874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15742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8336" y="317386"/>
            <a:ext cx="305951" cy="797293"/>
            <a:chOff x="4478336" y="317386"/>
            <a:chExt cx="305951" cy="797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8336" y="317386"/>
              <a:ext cx="305951" cy="305951"/>
              <a:chOff x="4478336" y="317386"/>
              <a:chExt cx="305951" cy="3059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8336" y="317386"/>
                <a:ext cx="305951" cy="3059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8336" y="808728"/>
              <a:ext cx="305951" cy="305951"/>
              <a:chOff x="4478336" y="808728"/>
              <a:chExt cx="305951" cy="3059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78336" y="808728"/>
                <a:ext cx="305951" cy="3059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8953" y="1114678"/>
            <a:ext cx="17567808" cy="8908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37" y="163840"/>
            <a:ext cx="5879853" cy="1112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15742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64172" y="270144"/>
            <a:ext cx="305951" cy="797293"/>
            <a:chOff x="5964172" y="270144"/>
            <a:chExt cx="305951" cy="797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64172" y="270144"/>
              <a:ext cx="305951" cy="305951"/>
              <a:chOff x="5964172" y="270144"/>
              <a:chExt cx="305951" cy="3059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64172" y="270144"/>
                <a:ext cx="305951" cy="3059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964173" y="761486"/>
              <a:ext cx="305951" cy="305951"/>
              <a:chOff x="5964173" y="761486"/>
              <a:chExt cx="305951" cy="3059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64173" y="761486"/>
                <a:ext cx="305951" cy="3059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535" y="1449678"/>
            <a:ext cx="17862645" cy="85683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437" y="163840"/>
            <a:ext cx="4369605" cy="11125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15742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64172" y="270144"/>
            <a:ext cx="305951" cy="797293"/>
            <a:chOff x="5964172" y="270144"/>
            <a:chExt cx="305951" cy="797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964172" y="270144"/>
              <a:ext cx="305951" cy="305951"/>
              <a:chOff x="5964172" y="270144"/>
              <a:chExt cx="305951" cy="3059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64172" y="270144"/>
                <a:ext cx="305951" cy="3059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964173" y="761486"/>
              <a:ext cx="305951" cy="305951"/>
              <a:chOff x="5964173" y="761486"/>
              <a:chExt cx="305951" cy="3059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64173" y="761486"/>
                <a:ext cx="305951" cy="3059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7150" y="1609362"/>
            <a:ext cx="18068565" cy="85492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161" y="483361"/>
            <a:ext cx="17915392" cy="8733754"/>
            <a:chOff x="185161" y="483361"/>
            <a:chExt cx="17915392" cy="8733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161" y="483361"/>
              <a:ext cx="17915392" cy="873375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0336" y="198112"/>
            <a:ext cx="3871764" cy="19493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6659" y="6981354"/>
            <a:ext cx="4219652" cy="14195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8102" y="7028001"/>
            <a:ext cx="3733411" cy="7977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58116" y="7028001"/>
            <a:ext cx="2003950" cy="7982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70612" y="2135615"/>
            <a:ext cx="2691206" cy="3470535"/>
            <a:chOff x="3470612" y="2135615"/>
            <a:chExt cx="2691206" cy="34705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70612" y="2135615"/>
              <a:ext cx="2691206" cy="3470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28202" y="2135615"/>
            <a:ext cx="2691206" cy="3470535"/>
            <a:chOff x="8028202" y="2135615"/>
            <a:chExt cx="2691206" cy="34705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28202" y="2135615"/>
              <a:ext cx="2691206" cy="34705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2619" y="2135615"/>
            <a:ext cx="2691206" cy="3470535"/>
            <a:chOff x="11992619" y="2135615"/>
            <a:chExt cx="2691206" cy="34705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92619" y="2135615"/>
              <a:ext cx="2691206" cy="3470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90463" y="6305192"/>
            <a:ext cx="8503614" cy="87513"/>
            <a:chOff x="4590463" y="6305192"/>
            <a:chExt cx="8503614" cy="875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0463" y="6305192"/>
              <a:ext cx="8503614" cy="87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90463" y="6159218"/>
            <a:ext cx="461896" cy="461896"/>
            <a:chOff x="4590463" y="6159218"/>
            <a:chExt cx="461896" cy="4618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0463" y="6159218"/>
              <a:ext cx="461896" cy="4618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07274" y="6118000"/>
            <a:ext cx="461896" cy="461896"/>
            <a:chOff x="13107274" y="6118000"/>
            <a:chExt cx="461896" cy="4618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07274" y="6118000"/>
              <a:ext cx="461896" cy="4618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074244"/>
            <a:ext cx="461896" cy="461896"/>
            <a:chOff x="9142857" y="6074244"/>
            <a:chExt cx="461896" cy="4618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074244"/>
              <a:ext cx="461896" cy="4618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21471" y="3041537"/>
            <a:ext cx="593482" cy="986603"/>
            <a:chOff x="4521471" y="3041537"/>
            <a:chExt cx="593482" cy="9866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21471" y="3041537"/>
              <a:ext cx="593482" cy="9866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11337" y="3081017"/>
            <a:ext cx="724936" cy="893225"/>
            <a:chOff x="9011337" y="3081017"/>
            <a:chExt cx="724936" cy="8932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11337" y="3081017"/>
              <a:ext cx="724936" cy="8932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31928" y="2989118"/>
            <a:ext cx="985827" cy="986603"/>
            <a:chOff x="12831928" y="2989118"/>
            <a:chExt cx="985827" cy="98660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31928" y="2989118"/>
              <a:ext cx="985827" cy="98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7118" y="155239"/>
            <a:ext cx="5354787" cy="11542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2966" y="1977943"/>
            <a:ext cx="2494992" cy="5607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19284" y="1503163"/>
            <a:ext cx="11282330" cy="12309"/>
            <a:chOff x="3919284" y="1503163"/>
            <a:chExt cx="11282330" cy="123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919284" y="1503163"/>
              <a:ext cx="11282330" cy="1230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1699" y="2821324"/>
            <a:ext cx="10598952" cy="251269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2966" y="6477200"/>
            <a:ext cx="2369008" cy="561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19286" y="6441289"/>
            <a:ext cx="11282330" cy="12309"/>
            <a:chOff x="3919286" y="6441289"/>
            <a:chExt cx="11282330" cy="123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3919286" y="6441289"/>
              <a:ext cx="11282330" cy="123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74072" y="7059551"/>
            <a:ext cx="1737096" cy="683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4314" y="7592872"/>
            <a:ext cx="1732144" cy="203156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07362" y="7592872"/>
            <a:ext cx="2488314" cy="21138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3646" y="7059553"/>
            <a:ext cx="994272" cy="68417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98437" y="7634056"/>
            <a:ext cx="3923323" cy="111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9239" y="1381230"/>
            <a:ext cx="4031921" cy="2451828"/>
            <a:chOff x="1169239" y="1381230"/>
            <a:chExt cx="4031921" cy="24518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9239" y="1381230"/>
              <a:ext cx="4031921" cy="24518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6743" y="319445"/>
            <a:ext cx="4239758" cy="3640970"/>
            <a:chOff x="5646743" y="319445"/>
            <a:chExt cx="4239758" cy="36409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6743" y="319445"/>
              <a:ext cx="4239758" cy="3640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86501" y="786659"/>
            <a:ext cx="3710310" cy="3640970"/>
            <a:chOff x="9886501" y="786659"/>
            <a:chExt cx="3710310" cy="36409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86501" y="786659"/>
              <a:ext cx="3710310" cy="3640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96811" y="3245186"/>
            <a:ext cx="4708575" cy="2364885"/>
            <a:chOff x="13596811" y="3245186"/>
            <a:chExt cx="4708575" cy="23648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96811" y="3245186"/>
              <a:ext cx="4708575" cy="23648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46064" y="4825569"/>
            <a:ext cx="5029211" cy="2557054"/>
            <a:chOff x="9446064" y="4825569"/>
            <a:chExt cx="5029211" cy="25570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46064" y="4825569"/>
              <a:ext cx="5029211" cy="25570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2398" y="4181619"/>
            <a:ext cx="3827725" cy="1922477"/>
            <a:chOff x="332398" y="4181619"/>
            <a:chExt cx="3827725" cy="19224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398" y="4181619"/>
              <a:ext cx="3827725" cy="19224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23" y="6761996"/>
            <a:ext cx="4777359" cy="2905132"/>
            <a:chOff x="9223" y="6761996"/>
            <a:chExt cx="4777359" cy="29051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23" y="6761996"/>
              <a:ext cx="4777359" cy="29051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85130" y="7382623"/>
            <a:ext cx="4708575" cy="2364885"/>
            <a:chOff x="8285130" y="7382623"/>
            <a:chExt cx="4708575" cy="236488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5130" y="7382623"/>
              <a:ext cx="4708575" cy="23648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86582" y="4181619"/>
            <a:ext cx="3941697" cy="2972764"/>
            <a:chOff x="4786582" y="4181619"/>
            <a:chExt cx="3941697" cy="29727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582" y="4181619"/>
              <a:ext cx="3941697" cy="29727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80251" y="182748"/>
            <a:ext cx="3941697" cy="2396963"/>
            <a:chOff x="13980251" y="182748"/>
            <a:chExt cx="3941697" cy="23969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80251" y="182748"/>
              <a:ext cx="3941697" cy="23969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20135" y="6761996"/>
            <a:ext cx="4088866" cy="2568391"/>
            <a:chOff x="13620135" y="6761996"/>
            <a:chExt cx="4088866" cy="25683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0135" y="6761996"/>
              <a:ext cx="4088866" cy="256839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972" y="244944"/>
            <a:ext cx="4973590" cy="11062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576669" y="6761996"/>
            <a:ext cx="3239188" cy="2956888"/>
            <a:chOff x="4576669" y="6761996"/>
            <a:chExt cx="3239188" cy="295688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6669" y="6761996"/>
              <a:ext cx="3239188" cy="2956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358730"/>
            <a:chOff x="0" y="0"/>
            <a:chExt cx="18285714" cy="6358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358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06678" y="7710974"/>
            <a:ext cx="2622472" cy="1789773"/>
            <a:chOff x="6006678" y="7710974"/>
            <a:chExt cx="2622472" cy="17897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7885" y="7672178"/>
              <a:ext cx="2038267" cy="46024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5641" y="8104102"/>
              <a:ext cx="2684085" cy="14387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86271" y="7710974"/>
            <a:ext cx="2622469" cy="1789773"/>
            <a:chOff x="13386271" y="7710974"/>
            <a:chExt cx="2622469" cy="1789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7475" y="7672178"/>
              <a:ext cx="2038267" cy="460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5234" y="8104102"/>
              <a:ext cx="2694327" cy="1438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81815" y="1975286"/>
            <a:ext cx="2226627" cy="5534248"/>
            <a:chOff x="2381815" y="1975286"/>
            <a:chExt cx="2226627" cy="55342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1815" y="1975286"/>
              <a:ext cx="2226627" cy="55342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5505" y="2201317"/>
            <a:ext cx="2137562" cy="5199885"/>
            <a:chOff x="6245505" y="2201317"/>
            <a:chExt cx="2137562" cy="519988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5505" y="2201317"/>
              <a:ext cx="2137562" cy="51998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31673" y="2201317"/>
            <a:ext cx="2137562" cy="5199885"/>
            <a:chOff x="9931673" y="2201317"/>
            <a:chExt cx="2137562" cy="519988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1673" y="2201317"/>
              <a:ext cx="2137562" cy="51998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25097" y="2201317"/>
            <a:ext cx="2137562" cy="5199885"/>
            <a:chOff x="13625097" y="2201317"/>
            <a:chExt cx="2137562" cy="51998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5097" y="2201317"/>
              <a:ext cx="2137562" cy="5199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0044" y="5788548"/>
            <a:ext cx="588075" cy="966581"/>
            <a:chOff x="10710044" y="5788548"/>
            <a:chExt cx="588075" cy="96658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10044" y="5788548"/>
              <a:ext cx="588075" cy="9665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07555" y="5880201"/>
            <a:ext cx="620717" cy="957057"/>
            <a:chOff x="7007555" y="5880201"/>
            <a:chExt cx="620717" cy="9570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7555" y="5880201"/>
              <a:ext cx="620717" cy="9570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54218" y="5962331"/>
            <a:ext cx="886576" cy="792799"/>
            <a:chOff x="14254218" y="5962331"/>
            <a:chExt cx="886576" cy="7927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54218" y="5962331"/>
              <a:ext cx="886576" cy="7927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090560" y="6062315"/>
            <a:ext cx="809137" cy="886576"/>
            <a:chOff x="3090560" y="6062315"/>
            <a:chExt cx="809137" cy="88657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90560" y="6062315"/>
              <a:ext cx="809137" cy="88657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41950" y="1652154"/>
            <a:ext cx="2924263" cy="1104082"/>
            <a:chOff x="9541950" y="1652154"/>
            <a:chExt cx="2924263" cy="11040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41950" y="1652154"/>
              <a:ext cx="2924263" cy="11040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35374" y="1652154"/>
            <a:ext cx="2924263" cy="1104082"/>
            <a:chOff x="13235374" y="1652154"/>
            <a:chExt cx="2924263" cy="11040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5374" y="1652154"/>
              <a:ext cx="2924263" cy="11040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55782" y="1652154"/>
            <a:ext cx="2924263" cy="1104082"/>
            <a:chOff x="5855782" y="1652154"/>
            <a:chExt cx="2924263" cy="11040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55782" y="1652154"/>
              <a:ext cx="2924263" cy="11040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36961" y="1652154"/>
            <a:ext cx="2924263" cy="1104082"/>
            <a:chOff x="2136961" y="1652154"/>
            <a:chExt cx="2924263" cy="110408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6961" y="1652154"/>
              <a:ext cx="2924263" cy="1104082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28811" y="1925763"/>
            <a:ext cx="198090" cy="1980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47630" y="1925763"/>
            <a:ext cx="2123366" cy="59262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33811" y="1925763"/>
            <a:ext cx="2116433" cy="59262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327239" y="1925763"/>
            <a:ext cx="2117423" cy="59295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692847" y="7617865"/>
            <a:ext cx="2622479" cy="1246632"/>
            <a:chOff x="9692847" y="7617865"/>
            <a:chExt cx="2622479" cy="124663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54051" y="7579069"/>
              <a:ext cx="1967529" cy="46179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61821" y="8010992"/>
              <a:ext cx="2699086" cy="90657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626745" y="196526"/>
            <a:ext cx="7496284" cy="115298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308973" y="1925763"/>
            <a:ext cx="2073552" cy="59229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183895" y="7710969"/>
            <a:ext cx="2622469" cy="716425"/>
            <a:chOff x="2183895" y="7710969"/>
            <a:chExt cx="2622469" cy="71642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45099" y="7672173"/>
              <a:ext cx="1968047" cy="458695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2859" y="8104097"/>
              <a:ext cx="2185845" cy="367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F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41483" y="3829772"/>
            <a:ext cx="6229042" cy="2292287"/>
            <a:chOff x="11941483" y="3829772"/>
            <a:chExt cx="6229042" cy="22922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941483" y="3829772"/>
              <a:ext cx="6229042" cy="22922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1613" y="3829772"/>
            <a:ext cx="6229042" cy="2292287"/>
            <a:chOff x="851613" y="3829772"/>
            <a:chExt cx="6229042" cy="22922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851613" y="3829772"/>
              <a:ext cx="6229042" cy="2292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54830" y="6232442"/>
            <a:ext cx="8261622" cy="204779"/>
            <a:chOff x="5354830" y="6232442"/>
            <a:chExt cx="8261622" cy="204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4830" y="6232442"/>
              <a:ext cx="8261622" cy="2047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6172" y="3516617"/>
            <a:ext cx="8913381" cy="19229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BFC2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2922" y="4713531"/>
            <a:ext cx="4606817" cy="93056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93528" y="8857328"/>
            <a:ext cx="4054687" cy="34964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528" y="9187261"/>
            <a:ext cx="4054103" cy="3722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6735714" cy="10285714"/>
            <a:chOff x="0" y="0"/>
            <a:chExt cx="673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73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8082" y="597169"/>
            <a:ext cx="3588385" cy="1154169"/>
            <a:chOff x="6818082" y="597169"/>
            <a:chExt cx="3588385" cy="1154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8082" y="597169"/>
              <a:ext cx="3588385" cy="1154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589" y="150991"/>
            <a:ext cx="3559372" cy="128720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15742" cy="41119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600" y="1431423"/>
            <a:ext cx="16232883" cy="87101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03127" y="325933"/>
            <a:ext cx="327736" cy="854062"/>
            <a:chOff x="3703127" y="325933"/>
            <a:chExt cx="327736" cy="8540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703127" y="325933"/>
              <a:ext cx="327735" cy="327735"/>
              <a:chOff x="3703127" y="325933"/>
              <a:chExt cx="327735" cy="32773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03127" y="325933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03127" y="852259"/>
              <a:ext cx="327735" cy="327735"/>
              <a:chOff x="3703127" y="852259"/>
              <a:chExt cx="327735" cy="3277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03127" y="852259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588" y="150991"/>
            <a:ext cx="4447084" cy="1287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84929" y="4537144"/>
            <a:ext cx="3215742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78336" y="317386"/>
            <a:ext cx="305951" cy="797293"/>
            <a:chOff x="4478336" y="317386"/>
            <a:chExt cx="305951" cy="7972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478336" y="317386"/>
              <a:ext cx="305951" cy="305951"/>
              <a:chOff x="4478336" y="317386"/>
              <a:chExt cx="305951" cy="305951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78336" y="317386"/>
                <a:ext cx="305951" cy="30595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478336" y="808728"/>
              <a:ext cx="305951" cy="305951"/>
              <a:chOff x="4478336" y="808728"/>
              <a:chExt cx="305951" cy="30595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78336" y="808728"/>
                <a:ext cx="305951" cy="305951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137" y="1449678"/>
            <a:ext cx="16356703" cy="83141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2022-02-28T14:39:16Z</dcterms:created>
  <dcterms:modified xsi:type="dcterms:W3CDTF">2022-02-28T14:39:16Z</dcterms:modified>
</cp:coreProperties>
</file>